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395" r:id="rId32"/>
    <p:sldId id="396" r:id="rId33"/>
    <p:sldId id="397" r:id="rId34"/>
    <p:sldId id="398" r:id="rId35"/>
    <p:sldId id="399" r:id="rId36"/>
    <p:sldId id="400" r:id="rId37"/>
    <p:sldId id="401" r:id="rId38"/>
    <p:sldId id="402" r:id="rId39"/>
    <p:sldId id="403" r:id="rId40"/>
    <p:sldId id="404" r:id="rId41"/>
    <p:sldId id="405" r:id="rId42"/>
    <p:sldId id="406" r:id="rId43"/>
    <p:sldId id="407" r:id="rId44"/>
    <p:sldId id="408" r:id="rId45"/>
    <p:sldId id="409" r:id="rId46"/>
    <p:sldId id="410" r:id="rId47"/>
    <p:sldId id="411" r:id="rId48"/>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12/20/2014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11000" r="-11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61</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Thessalonians 5:1 But concerning the times and the seasons, brethren, you have no need that I should write to you.  </a:t>
            </a:r>
            <a:r>
              <a:rPr lang="en-US" baseline="30000" dirty="0"/>
              <a:t>2</a:t>
            </a:r>
            <a:r>
              <a:rPr lang="en-US" dirty="0"/>
              <a:t> For you yourselves know perfectly that the day of the Lord so comes as a thief in the night.  </a:t>
            </a:r>
            <a:r>
              <a:rPr lang="en-US" baseline="30000" dirty="0"/>
              <a:t>3</a:t>
            </a:r>
            <a:r>
              <a:rPr lang="en-US" dirty="0"/>
              <a:t> For when they say, "Peace and safety!" then sudden destruction comes upon them, as labor pains upon a pregnant woman. And they shall not escape.  </a:t>
            </a:r>
            <a:r>
              <a:rPr lang="en-US" baseline="30000" dirty="0"/>
              <a:t>4</a:t>
            </a:r>
            <a:r>
              <a:rPr lang="en-US" dirty="0"/>
              <a:t> But you, brethren, are not in darkness, so that this Day should overtake you as a thief.  </a:t>
            </a:r>
            <a:r>
              <a:rPr lang="en-US" baseline="30000" dirty="0"/>
              <a:t>5</a:t>
            </a:r>
            <a:r>
              <a:rPr lang="en-US" dirty="0"/>
              <a:t> You are all sons of light and sons of the day. We are not of the night nor of darkness.  </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6</a:t>
            </a:r>
            <a:r>
              <a:rPr lang="en-US" dirty="0"/>
              <a:t> Therefore let us not sleep, as others </a:t>
            </a:r>
            <a:r>
              <a:rPr lang="en-US" i="1" dirty="0"/>
              <a:t>do, </a:t>
            </a:r>
            <a:r>
              <a:rPr lang="en-US" dirty="0"/>
              <a:t>but let us watch and be sober.  </a:t>
            </a:r>
            <a:r>
              <a:rPr lang="en-US" baseline="30000" dirty="0"/>
              <a:t>7</a:t>
            </a:r>
            <a:r>
              <a:rPr lang="en-US" dirty="0"/>
              <a:t> For those who sleep, sleep at night, and those who get drunk are drunk at night.  </a:t>
            </a:r>
            <a:r>
              <a:rPr lang="en-US" baseline="30000" dirty="0"/>
              <a:t>8</a:t>
            </a:r>
            <a:r>
              <a:rPr lang="en-US" dirty="0"/>
              <a:t> But let us who are of the day be sober, putting on the breastplate of faith and love, and </a:t>
            </a:r>
            <a:r>
              <a:rPr lang="en-US" i="1" dirty="0"/>
              <a:t>as </a:t>
            </a:r>
            <a:r>
              <a:rPr lang="en-US" dirty="0"/>
              <a:t>a helmet the hope of salvation.  </a:t>
            </a:r>
            <a:r>
              <a:rPr lang="en-US" baseline="30000" dirty="0"/>
              <a:t>9</a:t>
            </a:r>
            <a:r>
              <a:rPr lang="en-US" dirty="0"/>
              <a:t> For God did not appoint us to wrath, but to obtain salvation through our Lord Jesus Christ,  </a:t>
            </a:r>
            <a:r>
              <a:rPr lang="en-US" baseline="30000" dirty="0"/>
              <a:t>10</a:t>
            </a:r>
            <a:r>
              <a:rPr lang="en-US" dirty="0"/>
              <a:t> who died for us, that whether we wake or sleep, we should live together with Him.  </a:t>
            </a:r>
            <a:r>
              <a:rPr lang="en-US" baseline="30000" dirty="0"/>
              <a:t>11</a:t>
            </a:r>
            <a:r>
              <a:rPr lang="en-US" dirty="0"/>
              <a:t> Therefore comfort each other and edify one another, just as you also are doing.</a:t>
            </a:r>
            <a:endParaRPr lang="en-US" dirty="0"/>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12:49  " I came to send fire on the earth, and how I wish it were already kindled!  </a:t>
            </a:r>
            <a:r>
              <a:rPr lang="en-US" baseline="30000" dirty="0"/>
              <a:t>50</a:t>
            </a:r>
            <a:r>
              <a:rPr lang="en-US" dirty="0"/>
              <a:t> "But I have a baptism to be baptized with, and how distressed I am till it is accomplished!</a:t>
            </a:r>
          </a:p>
          <a:p>
            <a:r>
              <a:rPr lang="en-US" dirty="0"/>
              <a:t> </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And just what is this fire? Barclay identified it as "judgment";</a:t>
            </a:r>
            <a:r>
              <a:rPr lang="en-US" baseline="30000" dirty="0"/>
              <a:t>[48]</a:t>
            </a:r>
            <a:r>
              <a:rPr lang="en-US" dirty="0"/>
              <a:t>Lamar was puzzled over the fact that "</a:t>
            </a:r>
            <a:r>
              <a:rPr lang="en-US" dirty="0" err="1"/>
              <a:t>Bengel</a:t>
            </a:r>
            <a:r>
              <a:rPr lang="en-US" dirty="0"/>
              <a:t> made it `spiritual warmth,' Alfred `the Holy Spirit,' Barnes, `discord and contention,' etc.," and concluded by agreeing that it probably refers to results which would follow the proclamation of the gospel.</a:t>
            </a:r>
            <a:r>
              <a:rPr lang="en-US" baseline="30000" dirty="0"/>
              <a:t>[49]</a:t>
            </a:r>
            <a:r>
              <a:rPr lang="en-US" dirty="0"/>
              <a:t> </a:t>
            </a:r>
            <a:r>
              <a:rPr lang="en-US" dirty="0" err="1"/>
              <a:t>Dummelow</a:t>
            </a:r>
            <a:r>
              <a:rPr lang="en-US" dirty="0"/>
              <a:t> understood it as "the fire of Christian love";</a:t>
            </a:r>
            <a:r>
              <a:rPr lang="en-US" baseline="30000" dirty="0"/>
              <a:t>[50]</a:t>
            </a:r>
            <a:r>
              <a:rPr lang="en-US" dirty="0"/>
              <a:t>Childers said, "It is a fire of conflict";</a:t>
            </a:r>
            <a:r>
              <a:rPr lang="en-US" baseline="30000" dirty="0"/>
              <a:t>[51]</a:t>
            </a:r>
            <a:r>
              <a:rPr lang="en-US" dirty="0"/>
              <a:t> John Wesley interpreted it as "the fire of heavenly love."</a:t>
            </a:r>
            <a:r>
              <a:rPr lang="en-US" baseline="30000" dirty="0"/>
              <a:t>[52]</a:t>
            </a:r>
            <a:endParaRPr lang="en-US" dirty="0"/>
          </a:p>
          <a:p>
            <a:r>
              <a:rPr lang="en-US" dirty="0"/>
              <a:t>In the light of so many scholarly opinions, another can do no harm. The fire is "the word of God." "Is not my word like as a fire?" </a:t>
            </a:r>
            <a:r>
              <a:rPr lang="en-US" dirty="0" err="1"/>
              <a:t>saith</a:t>
            </a:r>
            <a:r>
              <a:rPr lang="en-US" dirty="0"/>
              <a:t> the Lord" (Jeremiah 23:29).</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Understanding "fire" here as the word of God, that is, the gospel, gives the key as to why Jesus desired that it already be kindled on earth. Paradoxically, however, the preaching of the gospel would bring pain, sorrow and division, as well as joy, peace and salvation. (2 Corinthians 2:15,16). Coffman Commentary on Luke</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12:51 "Do </a:t>
            </a:r>
            <a:r>
              <a:rPr lang="en-US" i="1" dirty="0"/>
              <a:t>you </a:t>
            </a:r>
            <a:r>
              <a:rPr lang="en-US" dirty="0"/>
              <a:t>suppose that I came to give peace on earth? I tell you, not at all, but rather division.  </a:t>
            </a:r>
            <a:r>
              <a:rPr lang="en-US" baseline="30000" dirty="0"/>
              <a:t>52</a:t>
            </a:r>
            <a:r>
              <a:rPr lang="en-US" dirty="0"/>
              <a:t> "For from now on five in one house will be divided: three against two, and two against three.  </a:t>
            </a:r>
            <a:r>
              <a:rPr lang="en-US" baseline="30000" dirty="0"/>
              <a:t>53</a:t>
            </a:r>
            <a:r>
              <a:rPr lang="en-US" dirty="0"/>
              <a:t> "Father will be divided against son and son against father, mother against daughter and daughter against mother, mother-in-law against her daughter-in-law and daughter-in-law against her mother-in-law."</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Christ is the Prince of Peace; but in a sinful world, a righteous king can have and give peace only by destroying error and evil; to do this will bring war; not because Christ and his people have the spirit of strife and war, but because the truth they urge is resisted, and made  the occasion for strife, division, and contention by others. The conflict that may be waged among the different advocates of error will often unite them in their opposition to the truth. The truth taught by Jesus is opposed to error; there can be no compromise between truth and error. When one member of the household accepts the truth and others reject it, there is opposition and antagonism (Boles 264).</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7:14 "Because narrow </a:t>
            </a:r>
            <a:r>
              <a:rPr lang="en-US" i="1" dirty="0"/>
              <a:t>is </a:t>
            </a:r>
            <a:r>
              <a:rPr lang="en-US" dirty="0"/>
              <a:t>the gate and difficult </a:t>
            </a:r>
            <a:r>
              <a:rPr lang="en-US" i="1" dirty="0"/>
              <a:t>is </a:t>
            </a:r>
            <a:r>
              <a:rPr lang="en-US" dirty="0"/>
              <a:t>the way which leads to life, and there are few who find it.</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12:54 Then He also said to the multitudes, "Whenever you see a cloud rising out of the west, immediately you say, 'A shower is coming'; and so it is.  </a:t>
            </a:r>
            <a:r>
              <a:rPr lang="en-US" baseline="30000" dirty="0"/>
              <a:t>55</a:t>
            </a:r>
            <a:r>
              <a:rPr lang="en-US" dirty="0"/>
              <a:t> "And when you see the south wind blow, you say, 'There will be hot weather'; and there is.  </a:t>
            </a:r>
            <a:r>
              <a:rPr lang="en-US" baseline="30000" dirty="0"/>
              <a:t>56</a:t>
            </a:r>
            <a:r>
              <a:rPr lang="en-US" dirty="0"/>
              <a:t> "Hypocrites! You can discern the face of the sky and of the earth, but how </a:t>
            </a:r>
            <a:r>
              <a:rPr lang="en-US" i="1" dirty="0"/>
              <a:t>is it </a:t>
            </a:r>
            <a:r>
              <a:rPr lang="en-US" dirty="0"/>
              <a:t>you do not discern this time?</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12:57 " Yes, and why, even of yourselves, do you not judge what is right?  </a:t>
            </a:r>
            <a:r>
              <a:rPr lang="en-US" baseline="30000" dirty="0"/>
              <a:t>58</a:t>
            </a:r>
            <a:r>
              <a:rPr lang="en-US" dirty="0"/>
              <a:t> "When you go with your adversary to the magistrate, make every effort along the way to settle with him, lest he drag you to the judge, the judge deliver you to the officer, and the officer throw you into prison.  </a:t>
            </a:r>
            <a:r>
              <a:rPr lang="en-US" baseline="30000" dirty="0"/>
              <a:t>59</a:t>
            </a:r>
            <a:r>
              <a:rPr lang="en-US" dirty="0"/>
              <a:t> "I tell you, you shall not depart from there till you have paid the very last mite."</a:t>
            </a:r>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12:42 And the Lord said, "Who then is that faithful and wise steward, whom </a:t>
            </a:r>
            <a:r>
              <a:rPr lang="en-US" i="1" dirty="0"/>
              <a:t>his </a:t>
            </a:r>
            <a:r>
              <a:rPr lang="en-US" dirty="0"/>
              <a:t>master will make ruler over his household, to give </a:t>
            </a:r>
            <a:r>
              <a:rPr lang="en-US" i="1" dirty="0"/>
              <a:t>them their </a:t>
            </a:r>
            <a:r>
              <a:rPr lang="en-US" dirty="0"/>
              <a:t>portion of food in due season?  </a:t>
            </a:r>
            <a:r>
              <a:rPr lang="en-US" baseline="30000" dirty="0"/>
              <a:t>43</a:t>
            </a:r>
            <a:r>
              <a:rPr lang="en-US" dirty="0"/>
              <a:t> "Blessed </a:t>
            </a:r>
            <a:r>
              <a:rPr lang="en-US" i="1" dirty="0"/>
              <a:t>is </a:t>
            </a:r>
            <a:r>
              <a:rPr lang="en-US" dirty="0"/>
              <a:t>that servant whom his master will find so doing when he comes.  </a:t>
            </a:r>
            <a:r>
              <a:rPr lang="en-US" baseline="30000" dirty="0"/>
              <a:t>44</a:t>
            </a:r>
            <a:r>
              <a:rPr lang="en-US" dirty="0"/>
              <a:t> "Truly, I say to you that he will make him ruler over all that he has.  </a:t>
            </a:r>
            <a:r>
              <a:rPr lang="en-US" baseline="30000" dirty="0"/>
              <a:t>45</a:t>
            </a:r>
            <a:r>
              <a:rPr lang="en-US" dirty="0"/>
              <a:t> "But if that servant says in his heart, 'My master is delaying his coming,' and begins to beat the male and female servants, and to eat and drink and be drunk,  </a:t>
            </a:r>
            <a:r>
              <a:rPr lang="en-US" baseline="30000" dirty="0"/>
              <a:t>46</a:t>
            </a:r>
            <a:r>
              <a:rPr lang="en-US" dirty="0"/>
              <a:t> "the master of that servant will come on a day when he is not looking for </a:t>
            </a:r>
            <a:r>
              <a:rPr lang="en-US" i="1" dirty="0"/>
              <a:t>him, </a:t>
            </a:r>
            <a:r>
              <a:rPr lang="en-US" dirty="0"/>
              <a:t>and at an hour when he is not aware, and will cut him in two and appoint </a:t>
            </a:r>
            <a:r>
              <a:rPr lang="en-US" i="1" dirty="0"/>
              <a:t>him </a:t>
            </a:r>
            <a:r>
              <a:rPr lang="en-US" dirty="0"/>
              <a:t>his portion with the unbelievers.  </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As </a:t>
            </a:r>
            <a:r>
              <a:rPr lang="en-US" dirty="0" err="1"/>
              <a:t>Geldenhuys</a:t>
            </a:r>
            <a:r>
              <a:rPr lang="en-US" dirty="0"/>
              <a:t> said:</a:t>
            </a:r>
          </a:p>
          <a:p>
            <a:r>
              <a:rPr lang="en-US" dirty="0"/>
              <a:t>The aorist subjunctive used in the sense of future-perfect: "will have paid"; and that moment never arrives. The full repayment or liquidation of the debt is not possible for the guilty one. Condemnation lasts forever. </a:t>
            </a:r>
            <a:r>
              <a:rPr lang="en-US" dirty="0" err="1"/>
              <a:t>Norval</a:t>
            </a:r>
            <a:r>
              <a:rPr lang="en-US" dirty="0"/>
              <a:t> </a:t>
            </a:r>
            <a:r>
              <a:rPr lang="en-US" dirty="0" err="1"/>
              <a:t>Geldenhuys</a:t>
            </a:r>
            <a:r>
              <a:rPr lang="en-US" dirty="0"/>
              <a:t>, op. cit., p. 369.</a:t>
            </a:r>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6:2  For He says: "In an acceptable time I have heard you, And in the day of salvation I have helped you." Behold, now </a:t>
            </a:r>
            <a:r>
              <a:rPr lang="en-US" i="1" dirty="0"/>
              <a:t>is </a:t>
            </a:r>
            <a:r>
              <a:rPr lang="en-US" dirty="0"/>
              <a:t>the accepted time; behold, now </a:t>
            </a:r>
            <a:r>
              <a:rPr lang="en-US" i="1" dirty="0"/>
              <a:t>is </a:t>
            </a:r>
            <a:r>
              <a:rPr lang="en-US" dirty="0"/>
              <a:t>the day of salvation.</a:t>
            </a:r>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13:1There were present at that season some who told Him about the Galileans whose blood Pilate had mingled with their sacrifices.  </a:t>
            </a:r>
            <a:r>
              <a:rPr lang="en-US" baseline="30000" dirty="0"/>
              <a:t>2</a:t>
            </a:r>
            <a:r>
              <a:rPr lang="en-US" dirty="0"/>
              <a:t> And Jesus answered and said to them, "Do you suppose that these Galileans were worse sinners than all </a:t>
            </a:r>
            <a:r>
              <a:rPr lang="en-US" i="1" dirty="0"/>
              <a:t>other </a:t>
            </a:r>
            <a:r>
              <a:rPr lang="en-US" dirty="0"/>
              <a:t>Galileans, because they suffered such things?  </a:t>
            </a:r>
            <a:r>
              <a:rPr lang="en-US" baseline="30000" dirty="0"/>
              <a:t>3</a:t>
            </a:r>
            <a:r>
              <a:rPr lang="en-US" dirty="0"/>
              <a:t> "I tell you, no; but unless you repent you will all likewise perish.  </a:t>
            </a:r>
            <a:r>
              <a:rPr lang="en-US" baseline="30000" dirty="0"/>
              <a:t>4</a:t>
            </a:r>
            <a:r>
              <a:rPr lang="en-US" dirty="0"/>
              <a:t> "Or those eighteen on whom the tower in Siloam fell and killed them, do you think that they were worse sinners than all </a:t>
            </a:r>
            <a:r>
              <a:rPr lang="en-US" i="1" dirty="0"/>
              <a:t>other </a:t>
            </a:r>
            <a:r>
              <a:rPr lang="en-US" dirty="0"/>
              <a:t>men who dwelt in Jerusalem?  </a:t>
            </a:r>
            <a:r>
              <a:rPr lang="en-US" baseline="30000" dirty="0"/>
              <a:t>5</a:t>
            </a:r>
            <a:r>
              <a:rPr lang="en-US" dirty="0"/>
              <a:t> "I tell you, no; but unless you repent you will all likewise perish."</a:t>
            </a:r>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7:9 Now I rejoice, not that you were made sorry, but that your sorrow led to repentance. For you were made sorry in a godly manner, that you might suffer loss from us in nothing.  </a:t>
            </a:r>
            <a:r>
              <a:rPr lang="en-US" baseline="30000" dirty="0"/>
              <a:t>10</a:t>
            </a:r>
            <a:r>
              <a:rPr lang="en-US" dirty="0"/>
              <a:t> For godly sorrow produces repentance </a:t>
            </a:r>
            <a:r>
              <a:rPr lang="en-US" i="1" dirty="0"/>
              <a:t>leading </a:t>
            </a:r>
            <a:r>
              <a:rPr lang="en-US" dirty="0"/>
              <a:t>to salvation, not to be regretted; but the sorrow of the world produces death.  </a:t>
            </a:r>
            <a:r>
              <a:rPr lang="en-US" baseline="30000" dirty="0"/>
              <a:t>11</a:t>
            </a:r>
            <a:r>
              <a:rPr lang="en-US" dirty="0"/>
              <a:t> For observe this very thing, that you sorrowed in a godly manner: What diligence it produced in you, </a:t>
            </a:r>
            <a:r>
              <a:rPr lang="en-US" i="1" dirty="0"/>
              <a:t>what </a:t>
            </a:r>
            <a:r>
              <a:rPr lang="en-US" dirty="0"/>
              <a:t>clearing </a:t>
            </a:r>
            <a:r>
              <a:rPr lang="en-US" i="1" dirty="0"/>
              <a:t>of yourselves, what </a:t>
            </a:r>
            <a:r>
              <a:rPr lang="en-US" dirty="0"/>
              <a:t>indignation, </a:t>
            </a:r>
            <a:r>
              <a:rPr lang="en-US" i="1" dirty="0"/>
              <a:t>what </a:t>
            </a:r>
            <a:r>
              <a:rPr lang="en-US" dirty="0"/>
              <a:t>fear, </a:t>
            </a:r>
            <a:r>
              <a:rPr lang="en-US" i="1" dirty="0"/>
              <a:t>what </a:t>
            </a:r>
            <a:r>
              <a:rPr lang="en-US" dirty="0"/>
              <a:t>vehement desire, </a:t>
            </a:r>
            <a:r>
              <a:rPr lang="en-US" i="1" dirty="0"/>
              <a:t>what </a:t>
            </a:r>
            <a:r>
              <a:rPr lang="en-US" dirty="0"/>
              <a:t>zeal, </a:t>
            </a:r>
            <a:r>
              <a:rPr lang="en-US" i="1" dirty="0"/>
              <a:t>what </a:t>
            </a:r>
            <a:r>
              <a:rPr lang="en-US" dirty="0"/>
              <a:t>vindication! In all </a:t>
            </a:r>
            <a:r>
              <a:rPr lang="en-US" i="1" dirty="0"/>
              <a:t>things </a:t>
            </a:r>
            <a:r>
              <a:rPr lang="en-US" dirty="0"/>
              <a:t>you proved yourselves to be clear in this matter.</a:t>
            </a:r>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13:6 He also spoke this parable: "A certain </a:t>
            </a:r>
            <a:r>
              <a:rPr lang="en-US" i="1" dirty="0"/>
              <a:t>man </a:t>
            </a:r>
            <a:r>
              <a:rPr lang="en-US" dirty="0"/>
              <a:t>had a fig tree planted in his vineyard, and he came seeking fruit on it and found none.  </a:t>
            </a:r>
            <a:r>
              <a:rPr lang="en-US" baseline="30000" dirty="0"/>
              <a:t>7</a:t>
            </a:r>
            <a:r>
              <a:rPr lang="en-US" dirty="0"/>
              <a:t> "Then he said to the keeper of his vineyard, 'Look, for three years I have come seeking fruit on this fig tree and find none. Cut it down; why does it use up the ground?'  </a:t>
            </a:r>
            <a:r>
              <a:rPr lang="en-US" baseline="30000" dirty="0"/>
              <a:t>8</a:t>
            </a:r>
            <a:r>
              <a:rPr lang="en-US" dirty="0"/>
              <a:t> "But he answered and said to him, 'Sir, let it alone this year also, until I dig around it and fertilize </a:t>
            </a:r>
            <a:r>
              <a:rPr lang="en-US" i="1" dirty="0"/>
              <a:t>it.</a:t>
            </a:r>
            <a:r>
              <a:rPr lang="en-US" dirty="0"/>
              <a:t>  </a:t>
            </a:r>
            <a:r>
              <a:rPr lang="en-US" baseline="30000" dirty="0"/>
              <a:t>9</a:t>
            </a:r>
            <a:r>
              <a:rPr lang="en-US" dirty="0"/>
              <a:t> 'And if it bears fruit, </a:t>
            </a:r>
            <a:r>
              <a:rPr lang="en-US" i="1" dirty="0"/>
              <a:t>well. </a:t>
            </a:r>
            <a:r>
              <a:rPr lang="en-US" dirty="0"/>
              <a:t>But if not, after that you can cut it down.' "</a:t>
            </a:r>
          </a:p>
        </p:txBody>
      </p:sp>
    </p:spTree>
    <p:extLst>
      <p:ext uri="{BB962C8B-B14F-4D97-AF65-F5344CB8AC3E}">
        <p14:creationId xmlns:p14="http://schemas.microsoft.com/office/powerpoint/2010/main" val="12123246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15:2 "Every branch in Me that does not bear fruit He takes away; and every </a:t>
            </a:r>
            <a:r>
              <a:rPr lang="en-US" i="1" dirty="0"/>
              <a:t>branch </a:t>
            </a:r>
            <a:r>
              <a:rPr lang="en-US" dirty="0"/>
              <a:t>that bears fruit He prunes, that it may bear more fruit.</a:t>
            </a:r>
          </a:p>
        </p:txBody>
      </p:sp>
    </p:spTree>
    <p:extLst>
      <p:ext uri="{BB962C8B-B14F-4D97-AF65-F5344CB8AC3E}">
        <p14:creationId xmlns:p14="http://schemas.microsoft.com/office/powerpoint/2010/main" val="398196640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 tell you, no; but unless you repent you will all likewise perish.  </a:t>
            </a:r>
          </a:p>
        </p:txBody>
      </p:sp>
    </p:spTree>
    <p:extLst>
      <p:ext uri="{BB962C8B-B14F-4D97-AF65-F5344CB8AC3E}">
        <p14:creationId xmlns:p14="http://schemas.microsoft.com/office/powerpoint/2010/main" val="418334670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0024998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25117495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53333627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47</a:t>
            </a:r>
            <a:r>
              <a:rPr lang="en-US" dirty="0"/>
              <a:t> "And that servant who knew his master's will, and did not prepare </a:t>
            </a:r>
            <a:r>
              <a:rPr lang="en-US" i="1" dirty="0"/>
              <a:t>himself </a:t>
            </a:r>
            <a:r>
              <a:rPr lang="en-US" dirty="0"/>
              <a:t>or do according to his will, shall be beaten with many </a:t>
            </a:r>
            <a:r>
              <a:rPr lang="en-US" i="1" dirty="0"/>
              <a:t>stripes.</a:t>
            </a:r>
            <a:r>
              <a:rPr lang="en-US" dirty="0"/>
              <a:t>  </a:t>
            </a:r>
            <a:r>
              <a:rPr lang="en-US" baseline="30000" dirty="0"/>
              <a:t>48</a:t>
            </a:r>
            <a:r>
              <a:rPr lang="en-US" dirty="0"/>
              <a:t> "But he who did not know, yet committed things deserving of stripes, shall be beaten with few. For everyone to whom much is given, from him much will be required; and to whom much has been committed, of him they will ask the more.</a:t>
            </a:r>
            <a:endParaRPr lang="en-US" dirty="0"/>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6630977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51502115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86286552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97992222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72645325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96731164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60336574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22453935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49416454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29557889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Ephesians 5:15 See then that you walk circumspectly, not as fools but as wise,  </a:t>
            </a:r>
            <a:r>
              <a:rPr lang="en-US" baseline="30000" dirty="0"/>
              <a:t>16</a:t>
            </a:r>
            <a:r>
              <a:rPr lang="en-US" dirty="0"/>
              <a:t> redeeming the time, because the days are evil. </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55313480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59284914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18131302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29279708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37344121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27504340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83765151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'My master is delaying his coming,' and begins to beat the male and female servants, and to eat and drink and be drunk,.</a:t>
            </a:r>
            <a:endParaRPr lang="en-US" dirty="0"/>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47</a:t>
            </a:r>
            <a:r>
              <a:rPr lang="en-US" dirty="0"/>
              <a:t> "And that servant who knew his master's will, and did not prepare </a:t>
            </a:r>
            <a:r>
              <a:rPr lang="en-US" i="1" dirty="0"/>
              <a:t>himself </a:t>
            </a:r>
            <a:r>
              <a:rPr lang="en-US" dirty="0"/>
              <a:t>or do according to his will, shall be beaten with many </a:t>
            </a:r>
            <a:r>
              <a:rPr lang="en-US" i="1" dirty="0"/>
              <a:t>stripes.</a:t>
            </a:r>
            <a:r>
              <a:rPr lang="en-US" dirty="0"/>
              <a:t>  </a:t>
            </a:r>
            <a:r>
              <a:rPr lang="en-US" baseline="30000" dirty="0"/>
              <a:t>48</a:t>
            </a:r>
            <a:r>
              <a:rPr lang="en-US" dirty="0"/>
              <a:t> "But he who did not know, yet committed things deserving of stripes, shall be beaten with few. For everyone to whom much is given, from him much will be required; and to whom much has been committed, of him they will ask the more.</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Peter 2:20 For if, after they have escaped the pollutions of the world through the knowledge of the Lord and Savior Jesus Christ, they are again entangled in them and overcome, the latter end is worse for them than the beginning.</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10:26 For if we sin willfully after we have received the knowledge of the truth, there no longer remains a sacrifice for sins,  </a:t>
            </a:r>
            <a:r>
              <a:rPr lang="en-US" baseline="30000" dirty="0"/>
              <a:t>27</a:t>
            </a:r>
            <a:r>
              <a:rPr lang="en-US" dirty="0"/>
              <a:t> but a certain fearful expectation of judgment, and fiery indignation which will devour the adversaries.  </a:t>
            </a:r>
            <a:r>
              <a:rPr lang="en-US" baseline="30000" dirty="0"/>
              <a:t>28</a:t>
            </a:r>
            <a:r>
              <a:rPr lang="en-US" dirty="0"/>
              <a:t> Anyone who has rejected Moses' law dies without mercy on the testimony of two or three witnesses.  </a:t>
            </a:r>
            <a:r>
              <a:rPr lang="en-US" baseline="30000" dirty="0"/>
              <a:t>29</a:t>
            </a:r>
            <a:r>
              <a:rPr lang="en-US" dirty="0"/>
              <a:t> Of how much worse punishment, do you suppose, will he be thought worthy who has trampled the Son of God underfoot, counted the blood of the covenant by which he was sanctified a common thing, and insulted the Spirit of grace?</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Thessalonians 1:7 and to </a:t>
            </a:r>
            <a:r>
              <a:rPr lang="en-US" i="1" dirty="0"/>
              <a:t>give </a:t>
            </a:r>
            <a:r>
              <a:rPr lang="en-US" dirty="0"/>
              <a:t>you who are troubled rest with us when the Lord Jesus is revealed from heaven with His mighty angels,  </a:t>
            </a:r>
            <a:r>
              <a:rPr lang="en-US" baseline="30000" dirty="0"/>
              <a:t>8</a:t>
            </a:r>
            <a:r>
              <a:rPr lang="en-US" dirty="0"/>
              <a:t> in flaming fire taking vengeance on those who do not know God, and on those who do not obey the gospel of our Lord Jesus Christ.  </a:t>
            </a:r>
            <a:r>
              <a:rPr lang="en-US" baseline="30000" dirty="0"/>
              <a:t>9</a:t>
            </a:r>
            <a:r>
              <a:rPr lang="en-US" dirty="0"/>
              <a:t> These shall be punished with everlasting destruction from the presence of the Lord and from the glory of His power, </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2370</TotalTime>
  <Words>1923</Words>
  <Application>Microsoft Office PowerPoint</Application>
  <PresentationFormat>On-screen Show (4:3)</PresentationFormat>
  <Paragraphs>77</Paragraphs>
  <Slides>47</Slides>
  <Notes>47</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63</cp:revision>
  <dcterms:created xsi:type="dcterms:W3CDTF">2006-12-19T00:50:39Z</dcterms:created>
  <dcterms:modified xsi:type="dcterms:W3CDTF">2014-12-21T01:57:26Z</dcterms:modified>
</cp:coreProperties>
</file>